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5E2F"/>
    <a:srgbClr val="CB9661"/>
    <a:srgbClr val="9E6934"/>
    <a:srgbClr val="7E542A"/>
    <a:srgbClr val="DBD600"/>
    <a:srgbClr val="C9C400"/>
    <a:srgbClr val="FFFF00"/>
    <a:srgbClr val="D9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75" autoAdjust="0"/>
  </p:normalViewPr>
  <p:slideViewPr>
    <p:cSldViewPr>
      <p:cViewPr varScale="1">
        <p:scale>
          <a:sx n="64" d="100"/>
          <a:sy n="64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7EFADA-BB50-40FD-9E05-E357F381B25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18849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D6516B-AF8F-42FF-85A7-B34837583D76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Alight = aussteigen / anzünden, zündeln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DB0B6-BF37-4DB5-8C0E-F423F13A110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670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3AAAB-905F-422D-8823-0CE67B8E010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9680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69D96-C6FF-4C36-AEC8-212C1065084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855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C8F32-E9BF-4D9C-AF1E-7C4AE1D5E72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999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AB942-E4ED-46BD-8860-086BF69A8B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0079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9DA2B-D13D-47CE-9489-61BBD1C7DAC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194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EC110-3495-40BD-908A-B9F83A0F8B7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924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D5A71-602F-4D39-9C10-E6B4A5B08DD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9852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3D0EE-F4DA-4C0E-90A1-76553B4F50C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1409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43B39-2F85-4DD8-9263-9833074A16B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645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14498-EC98-4340-B8D5-99F1FDF56F4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0800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BE53FE-4839-4E51-B8DE-60A0D2985A97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Indien_1231 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1763713" y="1341438"/>
            <a:ext cx="4535487" cy="719137"/>
            <a:chOff x="1111" y="845"/>
            <a:chExt cx="2857" cy="453"/>
          </a:xfrm>
        </p:grpSpPr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 rot="21360000">
              <a:off x="1111" y="845"/>
              <a:ext cx="2856" cy="453"/>
            </a:xfrm>
            <a:prstGeom prst="rect">
              <a:avLst/>
            </a:prstGeom>
            <a:solidFill>
              <a:srgbClr val="82C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4" name="WordArt 6"/>
            <p:cNvSpPr>
              <a:spLocks noChangeArrowheads="1" noChangeShapeType="1" noTextEdit="1"/>
            </p:cNvSpPr>
            <p:nvPr/>
          </p:nvSpPr>
          <p:spPr bwMode="auto">
            <a:xfrm rot="-218776">
              <a:off x="1111" y="885"/>
              <a:ext cx="2857" cy="40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8981"/>
                </a:avLst>
              </a:prstTxWarp>
            </a:bodyPr>
            <a:lstStyle/>
            <a:p>
              <a:pPr algn="ctr"/>
              <a:r>
                <a:rPr lang="de-DE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DBD600"/>
                  </a:solidFill>
                  <a:latin typeface="Arial Black"/>
                </a:rPr>
                <a:t>Sie reisen durch</a:t>
              </a:r>
            </a:p>
          </p:txBody>
        </p:sp>
      </p:grp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2625725" y="2205038"/>
            <a:ext cx="4897438" cy="719137"/>
            <a:chOff x="1654" y="1389"/>
            <a:chExt cx="3085" cy="453"/>
          </a:xfrm>
        </p:grpSpPr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 rot="21450853">
              <a:off x="1654" y="1389"/>
              <a:ext cx="3085" cy="453"/>
            </a:xfrm>
            <a:prstGeom prst="rect">
              <a:avLst/>
            </a:prstGeom>
            <a:solidFill>
              <a:srgbClr val="82C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8" name="WordArt 10"/>
            <p:cNvSpPr>
              <a:spLocks noChangeArrowheads="1" noChangeShapeType="1" noTextEdit="1"/>
            </p:cNvSpPr>
            <p:nvPr/>
          </p:nvSpPr>
          <p:spPr bwMode="auto">
            <a:xfrm rot="21420000">
              <a:off x="1671" y="1408"/>
              <a:ext cx="3068" cy="40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9495"/>
                </a:avLst>
              </a:prstTxWarp>
            </a:bodyPr>
            <a:lstStyle/>
            <a:p>
              <a:pPr algn="ctr"/>
              <a:r>
                <a:rPr lang="de-DE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DBD600"/>
                  </a:solidFill>
                  <a:latin typeface="Arial Black"/>
                </a:rPr>
                <a:t>TIGER LEBENSRAUM</a:t>
              </a:r>
            </a:p>
          </p:txBody>
        </p:sp>
      </p:grpSp>
      <p:grpSp>
        <p:nvGrpSpPr>
          <p:cNvPr id="2065" name="Group 17"/>
          <p:cNvGrpSpPr>
            <a:grpSpLocks/>
          </p:cNvGrpSpPr>
          <p:nvPr/>
        </p:nvGrpSpPr>
        <p:grpSpPr bwMode="auto">
          <a:xfrm>
            <a:off x="2627313" y="3141663"/>
            <a:ext cx="4897437" cy="719137"/>
            <a:chOff x="1655" y="1979"/>
            <a:chExt cx="3085" cy="453"/>
          </a:xfrm>
        </p:grpSpPr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 rot="21450853">
              <a:off x="1655" y="1979"/>
              <a:ext cx="3085" cy="453"/>
            </a:xfrm>
            <a:prstGeom prst="rect">
              <a:avLst/>
            </a:prstGeom>
            <a:solidFill>
              <a:srgbClr val="82C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60" name="WordArt 12"/>
            <p:cNvSpPr>
              <a:spLocks noChangeArrowheads="1" noChangeShapeType="1" noTextEdit="1"/>
            </p:cNvSpPr>
            <p:nvPr/>
          </p:nvSpPr>
          <p:spPr bwMode="auto">
            <a:xfrm rot="21420000">
              <a:off x="1672" y="1998"/>
              <a:ext cx="3068" cy="40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9495"/>
                </a:avLst>
              </a:prstTxWarp>
            </a:bodyPr>
            <a:lstStyle/>
            <a:p>
              <a:pPr algn="ctr"/>
              <a:r>
                <a:rPr lang="de-DE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DBD600"/>
                  </a:solidFill>
                  <a:latin typeface="Arial Black"/>
                </a:rPr>
                <a:t>NICHT AUSSTEIGEN</a:t>
              </a:r>
            </a:p>
          </p:txBody>
        </p:sp>
      </p:grpSp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1546225" y="3981450"/>
            <a:ext cx="5976938" cy="741363"/>
            <a:chOff x="974" y="2508"/>
            <a:chExt cx="3765" cy="467"/>
          </a:xfrm>
        </p:grpSpPr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 rot="21540000">
              <a:off x="974" y="2508"/>
              <a:ext cx="3765" cy="453"/>
            </a:xfrm>
            <a:prstGeom prst="rect">
              <a:avLst/>
            </a:prstGeom>
            <a:solidFill>
              <a:srgbClr val="8D5E2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62" name="WordArt 14"/>
            <p:cNvSpPr>
              <a:spLocks noChangeArrowheads="1" noChangeShapeType="1" noTextEdit="1"/>
            </p:cNvSpPr>
            <p:nvPr/>
          </p:nvSpPr>
          <p:spPr bwMode="auto">
            <a:xfrm rot="21540000">
              <a:off x="974" y="2515"/>
              <a:ext cx="3765" cy="46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9495"/>
                </a:avLst>
              </a:prstTxWarp>
            </a:bodyPr>
            <a:lstStyle/>
            <a:p>
              <a:pPr algn="ctr"/>
              <a:r>
                <a:rPr lang="de-DE" sz="36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D90303"/>
                  </a:solidFill>
                  <a:latin typeface="Arial Black"/>
                </a:rPr>
                <a:t>Überlebende werden strafrechtlich verfolgt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Bildschirmpräsentation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PowerPoint-Präsentation</vt:lpstr>
    </vt:vector>
  </TitlesOfParts>
  <Company>DGUV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Ostermann.Bjoern</dc:creator>
  <cp:lastModifiedBy>MBT Mechtersheimer</cp:lastModifiedBy>
  <cp:revision>4</cp:revision>
  <dcterms:created xsi:type="dcterms:W3CDTF">2010-12-07T14:23:06Z</dcterms:created>
  <dcterms:modified xsi:type="dcterms:W3CDTF">2014-03-01T15:55:50Z</dcterms:modified>
</cp:coreProperties>
</file>